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5" r:id="rId2"/>
    <p:sldId id="266" r:id="rId3"/>
    <p:sldId id="267" r:id="rId4"/>
    <p:sldId id="269" r:id="rId5"/>
    <p:sldId id="271" r:id="rId6"/>
    <p:sldId id="273" r:id="rId7"/>
    <p:sldId id="274" r:id="rId8"/>
    <p:sldId id="275" r:id="rId9"/>
    <p:sldId id="27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452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269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41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431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498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076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864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24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79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741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05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154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истории взвешивания.</a:t>
            </a:r>
            <a:endParaRPr lang="ru-RU" dirty="0"/>
          </a:p>
        </p:txBody>
      </p:sp>
      <p:pic>
        <p:nvPicPr>
          <p:cNvPr id="1026" name="Picture 2" descr="D:\Изображение\DCIM\101MSDCF\DSC043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285860"/>
            <a:ext cx="3009903" cy="22574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86512" y="371475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масло =1кг</a:t>
            </a:r>
            <a:endParaRPr lang="ru-RU" dirty="0"/>
          </a:p>
        </p:txBody>
      </p:sp>
      <p:pic>
        <p:nvPicPr>
          <p:cNvPr id="1027" name="Picture 3" descr="D:\Изображение\DCIM\101MSDCF\DSC043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00240"/>
            <a:ext cx="4324347" cy="324380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43042" y="542926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горсть ягод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Изображение\DCIM\101MSDCF\DSC043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090"/>
          <a:stretch>
            <a:fillRect/>
          </a:stretch>
        </p:blipFill>
        <p:spPr bwMode="auto">
          <a:xfrm>
            <a:off x="4770096" y="714375"/>
            <a:ext cx="3409762" cy="28130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86380" y="364331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Заварка чая.</a:t>
            </a:r>
            <a:endParaRPr lang="ru-RU" dirty="0"/>
          </a:p>
        </p:txBody>
      </p:sp>
      <p:pic>
        <p:nvPicPr>
          <p:cNvPr id="2051" name="Picture 3" descr="D:\Изображение\DCIM\101MSDCF\DSC043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85992"/>
            <a:ext cx="3798776" cy="2849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Изображение\DCIM\101MSDCF\DSC043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469" t="11110" r="18558" b="7070"/>
          <a:stretch>
            <a:fillRect/>
          </a:stretch>
        </p:blipFill>
        <p:spPr bwMode="auto">
          <a:xfrm>
            <a:off x="716460" y="1093303"/>
            <a:ext cx="3273832" cy="27914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407194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Кусок мяса =0,5 кг</a:t>
            </a:r>
            <a:endParaRPr lang="ru-RU" dirty="0"/>
          </a:p>
        </p:txBody>
      </p:sp>
      <p:pic>
        <p:nvPicPr>
          <p:cNvPr id="3075" name="Picture 3" descr="D:\Изображение\DCIM\101MSDCF\DSC04398.JPG"/>
          <p:cNvPicPr>
            <a:picLocks noChangeAspect="1" noChangeArrowheads="1"/>
          </p:cNvPicPr>
          <p:nvPr/>
        </p:nvPicPr>
        <p:blipFill>
          <a:blip r:embed="rId3" cstate="print"/>
          <a:srcRect l="6439" t="7070" r="9090"/>
          <a:stretch>
            <a:fillRect/>
          </a:stretch>
        </p:blipFill>
        <p:spPr bwMode="auto">
          <a:xfrm>
            <a:off x="4929190" y="2928934"/>
            <a:ext cx="3049712" cy="251682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86380" y="557214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Ложка сметаны.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Sakha" pitchFamily="34" charset="0"/>
              </a:rPr>
              <a:t>Виды весов.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4" descr="Картинка 25 из 15505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2357454" cy="256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Картинка 39 из 1550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357562"/>
            <a:ext cx="516516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118 из 1550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500042"/>
            <a:ext cx="314327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39576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000372"/>
            <a:ext cx="4753604" cy="273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112 из 1550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857232"/>
            <a:ext cx="3929050" cy="2558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Изображение 125"/>
          <p:cNvPicPr>
            <a:picLocks noChangeAspect="1" noChangeArrowheads="1"/>
          </p:cNvPicPr>
          <p:nvPr/>
        </p:nvPicPr>
        <p:blipFill>
          <a:blip r:embed="rId3"/>
          <a:srcRect l="4101" t="10252" r="4101"/>
          <a:stretch>
            <a:fillRect/>
          </a:stretch>
        </p:blipFill>
        <p:spPr bwMode="auto">
          <a:xfrm>
            <a:off x="214282" y="357166"/>
            <a:ext cx="3185222" cy="31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Изображение 123"/>
          <p:cNvPicPr>
            <a:picLocks noChangeAspect="1" noChangeArrowheads="1"/>
          </p:cNvPicPr>
          <p:nvPr/>
        </p:nvPicPr>
        <p:blipFill>
          <a:blip r:embed="rId4"/>
          <a:srcRect b="5469"/>
          <a:stretch>
            <a:fillRect/>
          </a:stretch>
        </p:blipFill>
        <p:spPr bwMode="auto">
          <a:xfrm>
            <a:off x="4714876" y="3714752"/>
            <a:ext cx="3571900" cy="254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Изображение 126"/>
          <p:cNvPicPr>
            <a:picLocks noChangeAspect="1" noChangeArrowheads="1"/>
          </p:cNvPicPr>
          <p:nvPr/>
        </p:nvPicPr>
        <p:blipFill>
          <a:blip r:embed="rId5"/>
          <a:srcRect l="2895" r="8685"/>
          <a:stretch>
            <a:fillRect/>
          </a:stretch>
        </p:blipFill>
        <p:spPr bwMode="auto">
          <a:xfrm>
            <a:off x="1500166" y="4071942"/>
            <a:ext cx="1857388" cy="184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Выполни задания.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Какова масса 1 мешка сахара?</a:t>
            </a:r>
          </a:p>
          <a:p>
            <a:endParaRPr lang="ru-RU" dirty="0"/>
          </a:p>
        </p:txBody>
      </p:sp>
      <p:pic>
        <p:nvPicPr>
          <p:cNvPr id="33794" name="Picture 2" descr="Изображение 127"/>
          <p:cNvPicPr>
            <a:picLocks noChangeAspect="1" noChangeArrowheads="1"/>
          </p:cNvPicPr>
          <p:nvPr/>
        </p:nvPicPr>
        <p:blipFill>
          <a:blip r:embed="rId2"/>
          <a:srcRect l="5789" t="10936" r="5789" b="10936"/>
          <a:stretch>
            <a:fillRect/>
          </a:stretch>
        </p:blipFill>
        <p:spPr bwMode="auto">
          <a:xfrm>
            <a:off x="2071670" y="3000371"/>
            <a:ext cx="5000660" cy="233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Найди массу арбуза.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Изображение 1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89" y="1785927"/>
            <a:ext cx="6789117" cy="39420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0_2344b_40a49da7_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8050772" cy="574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3214677" y="1839913"/>
            <a:ext cx="5214947" cy="316072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54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Monotype Corsiva"/>
              </a:rPr>
              <a:t>Спасибо!</a:t>
            </a:r>
            <a:endParaRPr lang="ru-RU" sz="54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Monotype Corsi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лосы">
  <a:themeElements>
    <a:clrScheme name="Полосы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Полосы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Окаймление</Template>
  <TotalTime>214</TotalTime>
  <Words>41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Corbel</vt:lpstr>
      <vt:lpstr>Monotype Corsiva</vt:lpstr>
      <vt:lpstr>Times Sakha</vt:lpstr>
      <vt:lpstr>Wingdings</vt:lpstr>
      <vt:lpstr>Полосы</vt:lpstr>
      <vt:lpstr>Из истории взвешивания.</vt:lpstr>
      <vt:lpstr>Презентация PowerPoint</vt:lpstr>
      <vt:lpstr>Презентация PowerPoint</vt:lpstr>
      <vt:lpstr>Виды весов.</vt:lpstr>
      <vt:lpstr>Презентация PowerPoint</vt:lpstr>
      <vt:lpstr>Презентация PowerPoint</vt:lpstr>
      <vt:lpstr>Выполни задания.</vt:lpstr>
      <vt:lpstr>Найди массу арбуза.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евросеть</cp:lastModifiedBy>
  <cp:revision>24</cp:revision>
  <dcterms:modified xsi:type="dcterms:W3CDTF">2017-03-16T07:00:17Z</dcterms:modified>
</cp:coreProperties>
</file>